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73" r:id="rId5"/>
    <p:sldId id="265" r:id="rId6"/>
    <p:sldId id="270" r:id="rId7"/>
    <p:sldId id="271" r:id="rId8"/>
    <p:sldId id="261" r:id="rId9"/>
    <p:sldId id="264" r:id="rId10"/>
    <p:sldId id="263" r:id="rId11"/>
    <p:sldId id="266" r:id="rId12"/>
    <p:sldId id="274" r:id="rId13"/>
    <p:sldId id="267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F833"/>
    <a:srgbClr val="C44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67" autoAdjust="0"/>
  </p:normalViewPr>
  <p:slideViewPr>
    <p:cSldViewPr>
      <p:cViewPr varScale="1">
        <p:scale>
          <a:sx n="78" d="100"/>
          <a:sy n="78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67855-3AD3-422A-941B-665C82C9030F}" type="datetimeFigureOut">
              <a:rPr lang="ru-RU" smtClean="0"/>
              <a:t>26.01.2018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10D6C-519E-4FFB-9812-5E955BA38C5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58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BCEB-A6BF-4CC6-ABAA-D52696D4B52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87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10D6C-519E-4FFB-9812-5E955BA38C5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98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10D6C-519E-4FFB-9812-5E955BA38C5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89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10D6C-519E-4FFB-9812-5E955BA38C5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02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056-4D28-48C5-AD4E-09A137F1C3B9}" type="datetimeFigureOut">
              <a:rPr lang="ru-RU" smtClean="0"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1C37-E32D-45F4-A9EB-2DD9ACFFC5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77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056-4D28-48C5-AD4E-09A137F1C3B9}" type="datetimeFigureOut">
              <a:rPr lang="ru-RU" smtClean="0"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1C37-E32D-45F4-A9EB-2DD9ACFFC5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16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056-4D28-48C5-AD4E-09A137F1C3B9}" type="datetimeFigureOut">
              <a:rPr lang="ru-RU" smtClean="0"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1C37-E32D-45F4-A9EB-2DD9ACFFC5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4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056-4D28-48C5-AD4E-09A137F1C3B9}" type="datetimeFigureOut">
              <a:rPr lang="ru-RU" smtClean="0"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1C37-E32D-45F4-A9EB-2DD9ACFFC5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11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056-4D28-48C5-AD4E-09A137F1C3B9}" type="datetimeFigureOut">
              <a:rPr lang="ru-RU" smtClean="0"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1C37-E32D-45F4-A9EB-2DD9ACFFC5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5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056-4D28-48C5-AD4E-09A137F1C3B9}" type="datetimeFigureOut">
              <a:rPr lang="ru-RU" smtClean="0"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1C37-E32D-45F4-A9EB-2DD9ACFFC5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5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056-4D28-48C5-AD4E-09A137F1C3B9}" type="datetimeFigureOut">
              <a:rPr lang="ru-RU" smtClean="0"/>
              <a:t>26.01.2018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1C37-E32D-45F4-A9EB-2DD9ACFFC5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72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056-4D28-48C5-AD4E-09A137F1C3B9}" type="datetimeFigureOut">
              <a:rPr lang="ru-RU" smtClean="0"/>
              <a:t>26.01.2018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1C37-E32D-45F4-A9EB-2DD9ACFFC5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03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056-4D28-48C5-AD4E-09A137F1C3B9}" type="datetimeFigureOut">
              <a:rPr lang="ru-RU" smtClean="0"/>
              <a:t>26.01.2018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1C37-E32D-45F4-A9EB-2DD9ACFFC5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65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056-4D28-48C5-AD4E-09A137F1C3B9}" type="datetimeFigureOut">
              <a:rPr lang="ru-RU" smtClean="0"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1C37-E32D-45F4-A9EB-2DD9ACFFC5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06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056-4D28-48C5-AD4E-09A137F1C3B9}" type="datetimeFigureOut">
              <a:rPr lang="ru-RU" smtClean="0"/>
              <a:t>26.01.2018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71C37-E32D-45F4-A9EB-2DD9ACFFC5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70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0056-4D28-48C5-AD4E-09A137F1C3B9}" type="datetimeFigureOut">
              <a:rPr lang="ru-RU" smtClean="0"/>
              <a:t>26.01.2018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1C37-E32D-45F4-A9EB-2DD9ACFFC5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74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bright="35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2" b="2222"/>
          <a:stretch/>
        </p:blipFill>
        <p:spPr>
          <a:xfrm>
            <a:off x="1475656" y="1"/>
            <a:ext cx="5976000" cy="6863961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149080"/>
            <a:ext cx="3024335" cy="115212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знаешь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157192"/>
            <a:ext cx="3960440" cy="170080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ч</a:t>
            </a:r>
            <a:r>
              <a:rPr lang="ru-RU" sz="6000" b="1" dirty="0" smtClean="0">
                <a:solidFill>
                  <a:srgbClr val="FFFF00"/>
                </a:solidFill>
              </a:rPr>
              <a:t>то такое  футуризм?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548" y="332656"/>
            <a:ext cx="1764196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ЛИКБЕЗ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7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Угадал, да ?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Так это ж ерунда!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16216" y="2177480"/>
            <a:ext cx="2448272" cy="46805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8000" i="1" dirty="0" smtClean="0"/>
              <a:t>                      3</a:t>
            </a:r>
          </a:p>
          <a:p>
            <a:pPr marL="0" indent="0" algn="r">
              <a:buNone/>
            </a:pPr>
            <a:r>
              <a:rPr lang="ru-RU" sz="4500" dirty="0" smtClean="0"/>
              <a:t>Кубизм! На </a:t>
            </a:r>
            <a:r>
              <a:rPr lang="ru-RU" sz="4500" dirty="0"/>
              <a:t>первый взгляд много </a:t>
            </a:r>
            <a:r>
              <a:rPr lang="ru-RU" sz="4500" dirty="0" smtClean="0"/>
              <a:t>общего, но </a:t>
            </a:r>
            <a:r>
              <a:rPr lang="ru-RU" sz="4500" dirty="0"/>
              <a:t>эти ребята еще более </a:t>
            </a:r>
            <a:r>
              <a:rPr lang="ru-RU" sz="4500" dirty="0" smtClean="0"/>
              <a:t>сложные. Они </a:t>
            </a:r>
            <a:r>
              <a:rPr lang="ru-RU" sz="4500" dirty="0"/>
              <a:t>решили </a:t>
            </a:r>
            <a:r>
              <a:rPr lang="ru-RU" sz="4500" dirty="0" smtClean="0"/>
              <a:t>изображать предметы, которые мысленно разрушили, а потом в своем сознании заново создали.</a:t>
            </a:r>
          </a:p>
          <a:p>
            <a:pPr marL="0" indent="0" algn="r">
              <a:buNone/>
            </a:pPr>
            <a:r>
              <a:rPr lang="ru-RU" sz="4500" dirty="0" smtClean="0"/>
              <a:t>А вы </a:t>
            </a:r>
            <a:r>
              <a:rPr lang="ru-RU" sz="4500" dirty="0"/>
              <a:t>видели картину «Авиньонские </a:t>
            </a:r>
            <a:r>
              <a:rPr lang="ru-RU" sz="4500" dirty="0" smtClean="0"/>
              <a:t>девицы» П. Пикассо, сотворенную им  </a:t>
            </a:r>
            <a:r>
              <a:rPr lang="ru-RU" sz="4500" dirty="0"/>
              <a:t>в 1907 году.</a:t>
            </a:r>
          </a:p>
          <a:p>
            <a:pPr marL="0" indent="0" algn="r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1916832"/>
            <a:ext cx="3744416" cy="626469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8000" i="1" dirty="0" smtClean="0"/>
              <a:t>                  2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500" dirty="0" smtClean="0"/>
              <a:t>А это сюрреализм. Картина мексиканской художницы   </a:t>
            </a:r>
            <a:r>
              <a:rPr lang="ru-RU" sz="4500" dirty="0"/>
              <a:t>«Автопортрет на границе между Мексикой и США» </a:t>
            </a:r>
            <a:r>
              <a:rPr lang="ru-RU" sz="4500" dirty="0" smtClean="0"/>
              <a:t>1932 года. Ни чуточки не похожа на футуристическую(ну только может урбанистическим пейзажем на заднем плане).Только полнейший дикарь не найдет здесь сходства с картинами С. Дали(родителя сюрреализма). Хотя и он по молодости баловался футуризмом и даже пропагандировал его среди своих друзей.</a:t>
            </a:r>
          </a:p>
          <a:p>
            <a:pPr marL="0" indent="0">
              <a:buNone/>
            </a:pPr>
            <a:endParaRPr lang="ru-RU" sz="3300" dirty="0"/>
          </a:p>
          <a:p>
            <a:pPr marL="0" indent="0">
              <a:buNone/>
            </a:pPr>
            <a:r>
              <a:rPr lang="ru-RU" sz="3300" dirty="0" smtClean="0"/>
              <a:t>                                                        </a:t>
            </a:r>
            <a:r>
              <a:rPr lang="ru-RU" dirty="0" smtClean="0"/>
              <a:t>  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1892" y="1774294"/>
            <a:ext cx="27363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1</a:t>
            </a:r>
          </a:p>
          <a:p>
            <a:r>
              <a:rPr lang="ru-RU" dirty="0" smtClean="0"/>
              <a:t>Это он самый!</a:t>
            </a:r>
          </a:p>
          <a:p>
            <a:r>
              <a:rPr lang="ru-RU" dirty="0" smtClean="0"/>
              <a:t>Картина русского футуриста Давида Бурлюка «Головы", написана в 1911 году. Хотя на что тебе эта дата?</a:t>
            </a:r>
          </a:p>
          <a:p>
            <a:r>
              <a:rPr lang="ru-RU" dirty="0" smtClean="0"/>
              <a:t>Куда интереснее будет узнать, что особой изюминкой в образе этого художника(а также поэта) был стеклянный глаз. Дело в том, что настоящего его лишил брат во время игры с пушкой.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4579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54" y="282809"/>
            <a:ext cx="2952328" cy="4320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Футуризм в поэзии: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0269" y="2304105"/>
            <a:ext cx="3137325" cy="45538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«Заклятие смехом»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smtClean="0"/>
              <a:t>О</a:t>
            </a:r>
            <a:r>
              <a:rPr lang="ru-RU" sz="1900" dirty="0"/>
              <a:t>, рассмейтесь, смехачи!</a:t>
            </a:r>
            <a:br>
              <a:rPr lang="ru-RU" sz="1900" dirty="0"/>
            </a:br>
            <a:r>
              <a:rPr lang="ru-RU" sz="1900" dirty="0"/>
              <a:t>О, засмейтесь, смехачи!</a:t>
            </a:r>
            <a:br>
              <a:rPr lang="ru-RU" sz="1900" dirty="0"/>
            </a:br>
            <a:r>
              <a:rPr lang="ru-RU" sz="1900" dirty="0"/>
              <a:t>Что смеются смехами, что смеянствуют смеяльно,</a:t>
            </a:r>
            <a:br>
              <a:rPr lang="ru-RU" sz="1900" dirty="0"/>
            </a:br>
            <a:r>
              <a:rPr lang="ru-RU" sz="1900" dirty="0"/>
              <a:t>О, засмейтесь усмеяльно!</a:t>
            </a:r>
            <a:br>
              <a:rPr lang="ru-RU" sz="1900" dirty="0"/>
            </a:br>
            <a:r>
              <a:rPr lang="ru-RU" sz="1900" dirty="0"/>
              <a:t>О, рассмешищ надсмеяльных — смех усмейных смехачей!</a:t>
            </a:r>
            <a:br>
              <a:rPr lang="ru-RU" sz="1900" dirty="0"/>
            </a:br>
            <a:r>
              <a:rPr lang="ru-RU" sz="1900" dirty="0"/>
              <a:t>О</a:t>
            </a:r>
            <a:r>
              <a:rPr lang="ru-RU" sz="1900" dirty="0" smtClean="0"/>
              <a:t>, иссмейся рассмеяльно, смех надсмейных смеячей!</a:t>
            </a:r>
            <a:br>
              <a:rPr lang="ru-RU" sz="1900" dirty="0" smtClean="0"/>
            </a:br>
            <a:r>
              <a:rPr lang="ru-RU" sz="1900" dirty="0" smtClean="0"/>
              <a:t>Смейево, смейево,</a:t>
            </a:r>
            <a:br>
              <a:rPr lang="ru-RU" sz="1900" dirty="0" smtClean="0"/>
            </a:br>
            <a:r>
              <a:rPr lang="ru-RU" sz="1900" dirty="0" smtClean="0"/>
              <a:t>Усмей, осмей, смешики, смешики,</a:t>
            </a:r>
            <a:br>
              <a:rPr lang="ru-RU" sz="1900" dirty="0" smtClean="0"/>
            </a:br>
            <a:r>
              <a:rPr lang="ru-RU" sz="1900" dirty="0" smtClean="0"/>
              <a:t>Смеюнчики, смеюнчики.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О, рассмейтесь, смехачи!</a:t>
            </a:r>
            <a:br>
              <a:rPr lang="ru-RU" sz="1900" dirty="0"/>
            </a:br>
            <a:r>
              <a:rPr lang="ru-RU" sz="1900" dirty="0"/>
              <a:t>О, </a:t>
            </a:r>
            <a:r>
              <a:rPr lang="ru-RU" sz="1900" dirty="0" smtClean="0"/>
              <a:t>засмейтесь, смехачи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b="1" dirty="0" smtClean="0"/>
              <a:t> В. Хлебников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269" y="836712"/>
            <a:ext cx="2612898" cy="24525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«Исчерпывающая картина весны»</a:t>
            </a:r>
            <a:r>
              <a:rPr lang="ru-RU" sz="1800" dirty="0"/>
              <a:t> </a:t>
            </a:r>
            <a:r>
              <a:rPr lang="ru-RU" sz="1800" dirty="0" smtClean="0"/>
              <a:t>       </a:t>
            </a:r>
            <a:r>
              <a:rPr lang="ru-RU" sz="1900" dirty="0" smtClean="0"/>
              <a:t>Листочки</a:t>
            </a:r>
            <a:r>
              <a:rPr lang="ru-RU" sz="1900" dirty="0"/>
              <a:t>.</a:t>
            </a:r>
            <a:br>
              <a:rPr lang="ru-RU" sz="1900" dirty="0"/>
            </a:br>
            <a:r>
              <a:rPr lang="ru-RU" sz="1900" dirty="0"/>
              <a:t>После строчек лис —</a:t>
            </a:r>
            <a:br>
              <a:rPr lang="ru-RU" sz="1900" dirty="0"/>
            </a:br>
            <a:r>
              <a:rPr lang="ru-RU" sz="1900" dirty="0"/>
              <a:t>точки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r>
              <a:rPr lang="ru-RU" sz="1900" b="1" dirty="0" smtClean="0"/>
              <a:t>В. Маяковский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521091"/>
            <a:ext cx="253469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Сомневаешься, что стих футуристический?</a:t>
            </a:r>
          </a:p>
          <a:p>
            <a:pPr algn="ctr"/>
            <a:r>
              <a:rPr lang="ru-RU" sz="2000" b="1" dirty="0" smtClean="0"/>
              <a:t>Там </a:t>
            </a:r>
            <a:r>
              <a:rPr lang="ru-RU" b="1" dirty="0" smtClean="0"/>
              <a:t>есть слова, которых нет?</a:t>
            </a:r>
          </a:p>
          <a:p>
            <a:pPr algn="ctr"/>
            <a:r>
              <a:rPr lang="ru-RU" b="1" dirty="0" smtClean="0"/>
              <a:t>Строка=слово?</a:t>
            </a:r>
          </a:p>
          <a:p>
            <a:pPr algn="ctr"/>
            <a:r>
              <a:rPr lang="ru-RU" b="1" dirty="0" smtClean="0"/>
              <a:t>После слов автора в твой адрес</a:t>
            </a:r>
            <a:r>
              <a:rPr lang="ru-RU" sz="1600" b="1" dirty="0" smtClean="0"/>
              <a:t> </a:t>
            </a:r>
            <a:r>
              <a:rPr lang="ru-RU" b="1" dirty="0"/>
              <a:t>хочется ломать?</a:t>
            </a:r>
          </a:p>
          <a:p>
            <a:pPr algn="ctr"/>
            <a:r>
              <a:rPr lang="ru-RU" b="1" dirty="0"/>
              <a:t>Заумный язык?</a:t>
            </a:r>
          </a:p>
          <a:p>
            <a:pPr algn="ctr"/>
            <a:r>
              <a:rPr lang="ru-RU" b="1" dirty="0"/>
              <a:t>Автор сравнивает себя с трубой или с другими деталями урбанизации?</a:t>
            </a:r>
          </a:p>
          <a:p>
            <a:pPr algn="ctr"/>
            <a:r>
              <a:rPr lang="ru-RU" b="1" dirty="0" smtClean="0"/>
              <a:t>Нет</a:t>
            </a:r>
            <a:r>
              <a:rPr lang="ru-RU" b="1" dirty="0"/>
              <a:t>?</a:t>
            </a:r>
          </a:p>
          <a:p>
            <a:pPr algn="ctr"/>
            <a:r>
              <a:rPr lang="ru-RU" b="1" dirty="0"/>
              <a:t>Значит это </a:t>
            </a:r>
            <a:r>
              <a:rPr lang="ru-RU" b="1" dirty="0" smtClean="0"/>
              <a:t>или слишком </a:t>
            </a:r>
            <a:r>
              <a:rPr lang="ru-RU" b="1" dirty="0"/>
              <a:t>футуристичный </a:t>
            </a:r>
            <a:r>
              <a:rPr lang="ru-RU" b="1" dirty="0" smtClean="0"/>
              <a:t>футуризм, или слишком архаичный архаизм, плавающий за бортом Парохода Современности!</a:t>
            </a:r>
            <a:endParaRPr lang="ru-RU" b="1" dirty="0"/>
          </a:p>
          <a:p>
            <a:pPr algn="ctr"/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492360"/>
            <a:ext cx="33641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«Плодоносящие»</a:t>
            </a:r>
          </a:p>
          <a:p>
            <a:pPr algn="r"/>
            <a:r>
              <a:rPr lang="ru-RU" sz="1600" b="1" dirty="0" smtClean="0"/>
              <a:t>Мне </a:t>
            </a:r>
            <a:r>
              <a:rPr lang="ru-RU" sz="1600" b="1" dirty="0"/>
              <a:t>нравится беременный мужчина</a:t>
            </a:r>
          </a:p>
          <a:p>
            <a:pPr algn="r"/>
            <a:r>
              <a:rPr lang="ru-RU" sz="1600" dirty="0"/>
              <a:t>Как он хорош у памятника Пушкина</a:t>
            </a:r>
          </a:p>
          <a:p>
            <a:pPr algn="r"/>
            <a:r>
              <a:rPr lang="ru-RU" sz="1600" dirty="0"/>
              <a:t>Одетый серую тужурку</a:t>
            </a:r>
          </a:p>
          <a:p>
            <a:pPr algn="r"/>
            <a:r>
              <a:rPr lang="ru-RU" sz="1600" dirty="0"/>
              <a:t>Ковыряя пальцем штукатурку</a:t>
            </a:r>
          </a:p>
          <a:p>
            <a:pPr algn="r"/>
            <a:r>
              <a:rPr lang="ru-RU" sz="1600" dirty="0"/>
              <a:t>Не знает мальчик или девочка</a:t>
            </a:r>
          </a:p>
          <a:p>
            <a:pPr algn="r"/>
            <a:r>
              <a:rPr lang="ru-RU" sz="1600" dirty="0"/>
              <a:t>Выйдет из злобного семечка</a:t>
            </a:r>
            <a:r>
              <a:rPr lang="ru-RU" sz="1600" dirty="0" smtClean="0"/>
              <a:t>?!</a:t>
            </a:r>
          </a:p>
          <a:p>
            <a:pPr algn="r"/>
            <a:endParaRPr lang="ru-RU" sz="1600" dirty="0"/>
          </a:p>
          <a:p>
            <a:pPr algn="r"/>
            <a:r>
              <a:rPr lang="ru-RU" sz="1600" dirty="0" smtClean="0"/>
              <a:t>Мне </a:t>
            </a:r>
            <a:r>
              <a:rPr lang="ru-RU" sz="1600" dirty="0"/>
              <a:t>нравится беременная </a:t>
            </a:r>
            <a:r>
              <a:rPr lang="ru-RU" sz="1600" b="1" dirty="0"/>
              <a:t>башня</a:t>
            </a:r>
          </a:p>
          <a:p>
            <a:pPr algn="r"/>
            <a:r>
              <a:rPr lang="ru-RU" sz="1600" dirty="0"/>
              <a:t>В ней так много живых солдат</a:t>
            </a:r>
          </a:p>
          <a:p>
            <a:pPr algn="r"/>
            <a:r>
              <a:rPr lang="ru-RU" sz="1600" dirty="0"/>
              <a:t>И вешняя брюхатая пашня</a:t>
            </a:r>
          </a:p>
          <a:p>
            <a:pPr algn="r"/>
            <a:r>
              <a:rPr lang="ru-RU" sz="1600" dirty="0"/>
              <a:t>Из коей листики зелёные торчат</a:t>
            </a:r>
            <a:r>
              <a:rPr lang="ru-RU" sz="1600" dirty="0" smtClean="0"/>
              <a:t>.</a:t>
            </a:r>
          </a:p>
          <a:p>
            <a:pPr algn="r"/>
            <a:r>
              <a:rPr lang="ru-RU" sz="1600" dirty="0"/>
              <a:t> </a:t>
            </a:r>
            <a:r>
              <a:rPr lang="ru-RU" sz="1600" dirty="0" smtClean="0"/>
              <a:t>                                               </a:t>
            </a:r>
            <a:r>
              <a:rPr lang="ru-RU" sz="1600" b="1" dirty="0" smtClean="0"/>
              <a:t>Д .Бурлюк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43440" y="4025200"/>
            <a:ext cx="19568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«Моя молитва»</a:t>
            </a:r>
          </a:p>
          <a:p>
            <a:pPr algn="r"/>
            <a:r>
              <a:rPr lang="ru-RU" sz="1600" dirty="0" smtClean="0"/>
              <a:t>Господи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Меня помилуй</a:t>
            </a:r>
            <a:br>
              <a:rPr lang="ru-RU" sz="1600" dirty="0"/>
            </a:br>
            <a:r>
              <a:rPr lang="ru-RU" sz="1600" dirty="0"/>
              <a:t>И прости.</a:t>
            </a:r>
            <a:br>
              <a:rPr lang="ru-RU" sz="1600" dirty="0"/>
            </a:br>
            <a:r>
              <a:rPr lang="ru-RU" sz="1600" dirty="0"/>
              <a:t>Я летал на </a:t>
            </a:r>
            <a:r>
              <a:rPr lang="ru-RU" sz="1600" b="1" dirty="0" smtClean="0"/>
              <a:t>аэроплане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Теперь в канаве</a:t>
            </a:r>
            <a:br>
              <a:rPr lang="ru-RU" sz="1600" dirty="0"/>
            </a:br>
            <a:r>
              <a:rPr lang="ru-RU" sz="1600" dirty="0"/>
              <a:t>Хочу крапивой</a:t>
            </a:r>
            <a:br>
              <a:rPr lang="ru-RU" sz="1600" dirty="0"/>
            </a:br>
            <a:r>
              <a:rPr lang="ru-RU" sz="1600" dirty="0"/>
              <a:t>Расти.</a:t>
            </a:r>
            <a:br>
              <a:rPr lang="ru-RU" sz="1600" dirty="0"/>
            </a:br>
            <a:r>
              <a:rPr lang="ru-RU" sz="1600" dirty="0" smtClean="0"/>
              <a:t>Аминь.</a:t>
            </a:r>
          </a:p>
          <a:p>
            <a:r>
              <a:rPr lang="ru-RU" sz="1600" dirty="0" smtClean="0"/>
              <a:t>            </a:t>
            </a:r>
            <a:r>
              <a:rPr lang="ru-RU" sz="1600" b="1" dirty="0" smtClean="0"/>
              <a:t>В .Каменский 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941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0398"/>
            <a:ext cx="3384376" cy="6480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Реклама и лозунги в футуризме: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5157192"/>
            <a:ext cx="3840813" cy="151193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6096" y="238102"/>
            <a:ext cx="3548180" cy="1341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92" y="1723068"/>
            <a:ext cx="2915388" cy="23323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2448272" cy="35438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99113"/>
            <a:ext cx="3554901" cy="251751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31840" y="836711"/>
            <a:ext cx="18274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b="1" dirty="0" smtClean="0"/>
              <a:t>Лаконичность</a:t>
            </a:r>
            <a:r>
              <a:rPr lang="ru-RU" dirty="0" smtClean="0"/>
              <a:t>,</a:t>
            </a:r>
          </a:p>
          <a:p>
            <a:pPr algn="ctr"/>
            <a:r>
              <a:rPr lang="ru-RU" b="1" dirty="0" smtClean="0"/>
              <a:t>эпатажность</a:t>
            </a:r>
            <a:r>
              <a:rPr lang="ru-RU" dirty="0" smtClean="0"/>
              <a:t> и </a:t>
            </a:r>
            <a:r>
              <a:rPr lang="ru-RU" b="1" dirty="0" smtClean="0"/>
              <a:t>смелость </a:t>
            </a:r>
            <a:r>
              <a:rPr lang="ru-RU" dirty="0" smtClean="0"/>
              <a:t>футуристов очень пригодились молодому Советскому государству в строительстве новой экономики и нового человека.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9523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0627"/>
            <a:ext cx="5040560" cy="73407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Основные признаки футуризма: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89" y="2247573"/>
            <a:ext cx="7992888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БУНТ, АНАРХИЯ!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ТОЛЬКО БУДУЩЕЕ!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 НОВЫЕ РИТМЫ,РИФМЫ,СЛОВА!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ЗАУМНЫЙ ЯЗЫК!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ЛЮБОВЬ К ТЕХНИКЕ,УРБАНИЗАЦИИ!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ПАФОС ЭПАТАЖА!</a:t>
            </a: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33" y="76470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Все эти пункты весьма приблизительны, ведь футуризм всегда выступал против правил и условностей в искусстве. Но так как все мы, к сожалению, стремимся к конкретике, все-таки  назову пару бросающихся в глаза особенностей этого движения: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855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18" y="908720"/>
            <a:ext cx="8533456" cy="2160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Выводы: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Футуризм в России связан с революционным настроением в обществе и стал одной из форм протеста.</a:t>
            </a:r>
            <a:br>
              <a:rPr lang="ru-RU" sz="2200" dirty="0" smtClean="0"/>
            </a:br>
            <a:r>
              <a:rPr lang="ru-RU" sz="2200" dirty="0" smtClean="0"/>
              <a:t>Футуризм визуален и интерактивен.</a:t>
            </a:r>
            <a:br>
              <a:rPr lang="ru-RU" sz="2200" dirty="0" smtClean="0"/>
            </a:br>
            <a:r>
              <a:rPr lang="ru-RU" sz="2200" dirty="0" smtClean="0"/>
              <a:t>Футуризм меняется вместе со временем.</a:t>
            </a:r>
            <a:br>
              <a:rPr lang="ru-RU" sz="2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274" y="2636912"/>
            <a:ext cx="8533456" cy="30225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 smtClean="0"/>
              <a:t>Теперь ты узнал все! Иди и расскажи об этом невероятном движении всем своим друзьям, родственникам и знакомым!</a:t>
            </a:r>
          </a:p>
          <a:p>
            <a:pPr marL="0" indent="0">
              <a:buNone/>
            </a:pPr>
            <a:r>
              <a:rPr lang="ru-RU" sz="9600" b="1" dirty="0" smtClean="0"/>
              <a:t>А также обязательно посети:</a:t>
            </a:r>
          </a:p>
          <a:p>
            <a:pPr marL="0" indent="0">
              <a:buNone/>
            </a:pPr>
            <a:endParaRPr lang="ru-RU" sz="7400" b="1" dirty="0" smtClean="0"/>
          </a:p>
          <a:p>
            <a:r>
              <a:rPr lang="ru-RU" sz="8000" dirty="0" smtClean="0"/>
              <a:t>Музей «Серебряного века» (Адрес :Москва ,Проспект </a:t>
            </a:r>
            <a:r>
              <a:rPr lang="ru-RU" sz="8000" dirty="0"/>
              <a:t>Мира, д. </a:t>
            </a:r>
            <a:r>
              <a:rPr lang="ru-RU" sz="8000" dirty="0" smtClean="0"/>
              <a:t>30).</a:t>
            </a:r>
          </a:p>
          <a:p>
            <a:r>
              <a:rPr lang="ru-RU" sz="8000" dirty="0" smtClean="0"/>
              <a:t>Театр </a:t>
            </a:r>
            <a:r>
              <a:rPr lang="ru-RU" sz="8000" dirty="0"/>
              <a:t>С</a:t>
            </a:r>
            <a:r>
              <a:rPr lang="ru-RU" sz="8000" dirty="0" smtClean="0"/>
              <a:t>таса </a:t>
            </a:r>
            <a:r>
              <a:rPr lang="ru-RU" sz="8000" dirty="0"/>
              <a:t>Н</a:t>
            </a:r>
            <a:r>
              <a:rPr lang="ru-RU" sz="8000" dirty="0" smtClean="0"/>
              <a:t>амина ,где идет футуристическая опера «Победа над солнцем».</a:t>
            </a:r>
          </a:p>
          <a:p>
            <a:r>
              <a:rPr lang="ru-RU" sz="8000" dirty="0" smtClean="0"/>
              <a:t>Дом-музей В. Хлебникова (</a:t>
            </a:r>
            <a:r>
              <a:rPr lang="ru-RU" sz="8000" dirty="0"/>
              <a:t>Астраханская область, г. Астрахань,</a:t>
            </a:r>
            <a:br>
              <a:rPr lang="ru-RU" sz="8000" dirty="0"/>
            </a:br>
            <a:r>
              <a:rPr lang="ru-RU" sz="8000" dirty="0"/>
              <a:t>ул. Свердлова, </a:t>
            </a:r>
            <a:r>
              <a:rPr lang="ru-RU" sz="8000" dirty="0" smtClean="0"/>
              <a:t>53).</a:t>
            </a:r>
          </a:p>
          <a:p>
            <a:r>
              <a:rPr lang="ru-RU" sz="8000" dirty="0" smtClean="0"/>
              <a:t>Музей </a:t>
            </a:r>
            <a:r>
              <a:rPr lang="ru-RU" sz="8000" dirty="0"/>
              <a:t>Маяковского (Лубянский проезд, дом 3/6, строение </a:t>
            </a:r>
            <a:r>
              <a:rPr lang="ru-RU" sz="8000" dirty="0" smtClean="0"/>
              <a:t>4 )</a:t>
            </a:r>
          </a:p>
          <a:p>
            <a:endParaRPr lang="ru-RU" sz="3600" b="1" dirty="0" smtClean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                                       </a:t>
            </a:r>
            <a:r>
              <a:rPr lang="ru-RU" sz="33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4088" y="5949280"/>
            <a:ext cx="3598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Автор проекта Гаврилова </a:t>
            </a:r>
            <a:r>
              <a:rPr lang="ru-RU" dirty="0" smtClean="0"/>
              <a:t>Маша,</a:t>
            </a:r>
          </a:p>
          <a:p>
            <a:r>
              <a:rPr lang="ru-RU" dirty="0" smtClean="0"/>
              <a:t> Куратор </a:t>
            </a:r>
            <a:r>
              <a:rPr lang="en-US" dirty="0"/>
              <a:t>C</a:t>
            </a:r>
            <a:r>
              <a:rPr lang="ru-RU" dirty="0"/>
              <a:t>инягина Анна </a:t>
            </a:r>
            <a:r>
              <a:rPr lang="ru-RU" dirty="0" smtClean="0"/>
              <a:t>Юрьевна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41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Давно мечтал узнать о том, что такое футуризм?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Это слово постоянно звучит в кругу твоего общения, а ты замолкаешь при нем?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Маленький ребенок спросил у тебя его значение, а ты не смог дать достойного ответа?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>Выход есть!</a:t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Начни это пособие прямо сейчас читать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сможешь в футуризме ты профи сразу стать!   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3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5" y="4653136"/>
            <a:ext cx="4871211" cy="22048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«Мы </a:t>
            </a:r>
            <a:r>
              <a:rPr lang="ru-RU" sz="2000" b="1" dirty="0">
                <a:solidFill>
                  <a:srgbClr val="FF0000"/>
                </a:solidFill>
              </a:rPr>
              <a:t>разрушим музеи, библиотеки, учебные заведения всех типов, мы будем бороться против морализма, феминизма, против всякой оппортунистической или утилитарной </a:t>
            </a:r>
            <a:r>
              <a:rPr lang="ru-RU" sz="2000" b="1" dirty="0" smtClean="0">
                <a:solidFill>
                  <a:srgbClr val="FF0000"/>
                </a:solidFill>
              </a:rPr>
              <a:t>трусости»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24218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«Ежедневно плевать на алтарь искусства»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3722" y="2050097"/>
            <a:ext cx="4464495" cy="13176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«Бросить </a:t>
            </a:r>
            <a:r>
              <a:rPr lang="ru-RU" b="1" dirty="0">
                <a:solidFill>
                  <a:srgbClr val="FFFF00"/>
                </a:solidFill>
              </a:rPr>
              <a:t>Пушкина, Достоевского, Толстого и проч. и проч. с Парохода </a:t>
            </a:r>
            <a:r>
              <a:rPr lang="ru-RU" b="1" dirty="0" smtClean="0">
                <a:solidFill>
                  <a:srgbClr val="FFFF00"/>
                </a:solidFill>
              </a:rPr>
              <a:t>Современности»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42137" y="332656"/>
            <a:ext cx="4067944" cy="957783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«Никакое произведение ,лишенное агрессивного характера ,не может быть шедевром»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984" y="3491412"/>
            <a:ext cx="3994918" cy="1334774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«Теплота куска железа отныне  более волнует нас, чем улыбка или слезы женщины»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0518" y="4895185"/>
            <a:ext cx="3494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«Надо </a:t>
            </a:r>
            <a:r>
              <a:rPr lang="ru-RU" b="1" dirty="0">
                <a:solidFill>
                  <a:srgbClr val="FF0000"/>
                </a:solidFill>
              </a:rPr>
              <a:t>отменить наречие. Этот ржавый крючок пристегивает друг к другу слова, и предложение от этого получается отвратительно </a:t>
            </a:r>
            <a:r>
              <a:rPr lang="ru-RU" b="1" dirty="0" smtClean="0">
                <a:solidFill>
                  <a:srgbClr val="FF0000"/>
                </a:solidFill>
              </a:rPr>
              <a:t>монотонным»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31" y="3573016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«Синтаксис </a:t>
            </a:r>
            <a:r>
              <a:rPr lang="ru-RU" sz="2000" b="1" dirty="0">
                <a:solidFill>
                  <a:srgbClr val="FFFF00"/>
                </a:solidFill>
              </a:rPr>
              <a:t>надо уничтожить, а существительные ставить как попало, как они приходят на </a:t>
            </a:r>
            <a:r>
              <a:rPr lang="ru-RU" sz="2000" b="1" dirty="0" smtClean="0">
                <a:solidFill>
                  <a:srgbClr val="FFFF00"/>
                </a:solidFill>
              </a:rPr>
              <a:t>ум»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66580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«К </a:t>
            </a:r>
            <a:r>
              <a:rPr lang="ru-RU" b="1" dirty="0">
                <a:solidFill>
                  <a:srgbClr val="FFFF00"/>
                </a:solidFill>
              </a:rPr>
              <a:t>черту показуху! Не бойтесь уродства в </a:t>
            </a:r>
            <a:r>
              <a:rPr lang="ru-RU" b="1" dirty="0" smtClean="0">
                <a:solidFill>
                  <a:srgbClr val="FFFF00"/>
                </a:solidFill>
              </a:rPr>
              <a:t>литературе»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617" y="18864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«Да </a:t>
            </a:r>
            <a:r>
              <a:rPr lang="ru-RU" sz="2000" b="1" dirty="0">
                <a:solidFill>
                  <a:srgbClr val="FFFF00"/>
                </a:solidFill>
              </a:rPr>
              <a:t>здравствует война — только она может очистить </a:t>
            </a:r>
            <a:r>
              <a:rPr lang="ru-RU" sz="2000" b="1" dirty="0" smtClean="0">
                <a:solidFill>
                  <a:srgbClr val="FFFF00"/>
                </a:solidFill>
              </a:rPr>
              <a:t>мир».</a:t>
            </a:r>
            <a:r>
              <a:rPr lang="ru-RU" sz="2000" b="1" dirty="0">
                <a:solidFill>
                  <a:srgbClr val="FFFF00"/>
                </a:solidFill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1303" y="2708920"/>
            <a:ext cx="392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«Долой женщин!»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6207407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«Мне </a:t>
            </a:r>
            <a:r>
              <a:rPr lang="ru-RU" sz="2400" b="1" dirty="0">
                <a:solidFill>
                  <a:srgbClr val="FFFF00"/>
                </a:solidFill>
              </a:rPr>
              <a:t>нравится беременный </a:t>
            </a:r>
            <a:r>
              <a:rPr lang="ru-RU" sz="2400" b="1" dirty="0" smtClean="0">
                <a:solidFill>
                  <a:srgbClr val="FFFF00"/>
                </a:solidFill>
              </a:rPr>
              <a:t>мужчина»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8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3610744" cy="57606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Что </a:t>
            </a:r>
            <a:r>
              <a:rPr lang="ru-RU" sz="3200" dirty="0" smtClean="0">
                <a:solidFill>
                  <a:srgbClr val="C00000"/>
                </a:solidFill>
              </a:rPr>
              <a:t>за странные высказывания?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51917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Почувствовал</a:t>
            </a:r>
          </a:p>
          <a:p>
            <a:pPr marL="0" indent="0">
              <a:buNone/>
            </a:pPr>
            <a:r>
              <a:rPr lang="ru-RU" dirty="0" smtClean="0"/>
              <a:t>недоумение? возмущение</a:t>
            </a:r>
            <a:r>
              <a:rPr lang="ru-RU" dirty="0"/>
              <a:t>?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Восторг</a:t>
            </a:r>
            <a:r>
              <a:rPr lang="ru-RU" dirty="0"/>
              <a:t>?</a:t>
            </a:r>
            <a:r>
              <a:rPr lang="ru-RU" dirty="0" smtClean="0"/>
              <a:t> отвращение?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ротест? брезгливость?</a:t>
            </a:r>
          </a:p>
          <a:p>
            <a:pPr marL="0" indent="0">
              <a:buNone/>
            </a:pPr>
            <a:r>
              <a:rPr lang="ru-RU" dirty="0" smtClean="0"/>
              <a:t>Желание кого-нибудь убить?</a:t>
            </a:r>
          </a:p>
          <a:p>
            <a:pPr marL="0" indent="0">
              <a:buNone/>
            </a:pPr>
            <a:r>
              <a:rPr lang="ru-RU" dirty="0" smtClean="0"/>
              <a:t>Так и должно быть!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Все эти высказывания из футуристических манифестов и стихотворений!</a:t>
            </a:r>
          </a:p>
          <a:p>
            <a:pPr marL="0" indent="0">
              <a:buNone/>
            </a:pPr>
            <a:r>
              <a:rPr lang="ru-RU" dirty="0" smtClean="0"/>
              <a:t>Они провокационные и призваны эпатировать публику. Зачем?</a:t>
            </a:r>
          </a:p>
          <a:p>
            <a:pPr marL="0" indent="0">
              <a:buNone/>
            </a:pPr>
            <a:r>
              <a:rPr lang="ru-RU" dirty="0" smtClean="0"/>
              <a:t>Этот сборник поможет тебе ответить и на этот вопрос.</a:t>
            </a:r>
          </a:p>
        </p:txBody>
      </p:sp>
    </p:spTree>
    <p:extLst>
      <p:ext uri="{BB962C8B-B14F-4D97-AF65-F5344CB8AC3E}">
        <p14:creationId xmlns:p14="http://schemas.microsoft.com/office/powerpoint/2010/main" val="292640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004"/>
            <a:ext cx="2818656" cy="7920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Предыстория: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6048672" cy="5688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Футуризм</a:t>
            </a:r>
            <a:r>
              <a:rPr lang="ru-RU" sz="1800" dirty="0" smtClean="0"/>
              <a:t>-это движение в искусстве, которое возникло в начале двадцатого века и является одним из направлений модернизма. Это слово образовано от латинского </a:t>
            </a:r>
            <a:r>
              <a:rPr lang="en-US" sz="1800" dirty="0" smtClean="0"/>
              <a:t>futurum</a:t>
            </a:r>
            <a:r>
              <a:rPr lang="ru-RU" sz="1800" dirty="0" smtClean="0"/>
              <a:t>,</a:t>
            </a:r>
            <a:r>
              <a:rPr lang="en-US" sz="1800" dirty="0" smtClean="0"/>
              <a:t> </a:t>
            </a:r>
            <a:r>
              <a:rPr lang="ru-RU" sz="1800" dirty="0" smtClean="0"/>
              <a:t>что в переводе означает </a:t>
            </a:r>
            <a:r>
              <a:rPr lang="ru-RU" sz="1800" b="1" dirty="0" smtClean="0"/>
              <a:t>будущее</a:t>
            </a:r>
            <a:r>
              <a:rPr lang="ru-RU" sz="1800" dirty="0" smtClean="0"/>
              <a:t>. </a:t>
            </a:r>
          </a:p>
          <a:p>
            <a:pPr marL="0" indent="0">
              <a:buNone/>
            </a:pPr>
            <a:r>
              <a:rPr lang="ru-RU" sz="1800" dirty="0" smtClean="0"/>
              <a:t>Родиной футуризма является солнечная Италия. </a:t>
            </a:r>
            <a:r>
              <a:rPr lang="ru-RU" sz="1800" dirty="0"/>
              <a:t>П</a:t>
            </a:r>
            <a:r>
              <a:rPr lang="ru-RU" sz="1800" dirty="0" smtClean="0"/>
              <a:t>оэт и писатель Ф. Т. Маринетти выступил с манифестом, в котором уговаривал всех «ежедневно плевать на алтарь искусства". Сильнее всех вдохновилась итальянцами Россия, пережившая революцию 1905 года.  Добавив в рецепты последователей Маринетти местные ингредиенты, русские футуристы призывают своих современников «бросить </a:t>
            </a:r>
            <a:r>
              <a:rPr lang="ru-RU" sz="1800" dirty="0"/>
              <a:t>Пушкина, Достоевского, Толстого и проч., и проч., с парохода </a:t>
            </a:r>
            <a:r>
              <a:rPr lang="ru-RU" sz="1800" dirty="0" smtClean="0"/>
              <a:t>современности». Искусство начинается заново, у него нет прошлого, только будущее!</a:t>
            </a:r>
            <a:endParaRPr lang="ru-RU" sz="1800" dirty="0" smtClean="0">
              <a:solidFill>
                <a:srgbClr val="FF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06418" y="4660868"/>
            <a:ext cx="8568952" cy="2196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Однако некоторые идеи итальянского </a:t>
            </a:r>
            <a:r>
              <a:rPr lang="ru-RU" sz="1800" dirty="0" smtClean="0"/>
              <a:t>футуризма, такие как </a:t>
            </a:r>
            <a:r>
              <a:rPr lang="ru-RU" sz="1800" b="1" dirty="0"/>
              <a:t>фашизм</a:t>
            </a:r>
            <a:r>
              <a:rPr lang="ru-RU" sz="1800" dirty="0"/>
              <a:t>, </a:t>
            </a:r>
            <a:r>
              <a:rPr lang="ru-RU" sz="1800" b="1" dirty="0"/>
              <a:t>шовинизм</a:t>
            </a:r>
            <a:r>
              <a:rPr lang="ru-RU" sz="1800" dirty="0"/>
              <a:t> и </a:t>
            </a:r>
            <a:r>
              <a:rPr lang="ru-RU" sz="1800" b="1" dirty="0" smtClean="0"/>
              <a:t>женоненавистничество, </a:t>
            </a:r>
            <a:r>
              <a:rPr lang="ru-RU" sz="1800" dirty="0" smtClean="0"/>
              <a:t> не прижились в России начала двадцатого века. Но все они боролись с </a:t>
            </a:r>
            <a:r>
              <a:rPr lang="ru-RU" sz="1800" b="1" dirty="0" smtClean="0"/>
              <a:t>равнодушием</a:t>
            </a:r>
            <a:r>
              <a:rPr lang="ru-RU" sz="1800" dirty="0" smtClean="0"/>
              <a:t> и различными средствами (через вызывающие стихи, яркие картины, рекламу и эпатажные выступления на сцене) добивались заинтересованности и отклика  публики.</a:t>
            </a:r>
            <a:endParaRPr lang="ru-RU" sz="1800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49967" y="3925007"/>
            <a:ext cx="192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Ф.Т.Маринетти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13656" b="14155"/>
          <a:stretch/>
        </p:blipFill>
        <p:spPr>
          <a:xfrm>
            <a:off x="6219629" y="193203"/>
            <a:ext cx="280831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7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381" y="-216598"/>
            <a:ext cx="4752089" cy="165618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600" b="1" dirty="0" smtClean="0"/>
              <a:t>Кто все эти люди?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1" y="1126177"/>
            <a:ext cx="3174544" cy="3809453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979424"/>
            <a:ext cx="2735427" cy="400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3" y="4992301"/>
            <a:ext cx="366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«Отец русского футуризма»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7383" y="5001504"/>
            <a:ext cx="2666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«Панк своего времени»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04" y="2492896"/>
            <a:ext cx="2378629" cy="3697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29471" y="6221789"/>
            <a:ext cx="302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«Придумал слово самолет»</a:t>
            </a:r>
          </a:p>
          <a:p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031" y="149829"/>
            <a:ext cx="314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Футуризм в жизни: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9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9001430" cy="129614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Кто всех имен назвать не смог,</a:t>
            </a:r>
            <a:br>
              <a:rPr lang="ru-RU" sz="3200" b="1" dirty="0" smtClean="0"/>
            </a:br>
            <a:r>
              <a:rPr lang="ru-RU" sz="3200" b="1" dirty="0" smtClean="0"/>
              <a:t>наказан текстом  с обилием строк!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03848" y="1844824"/>
            <a:ext cx="2952328" cy="486916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В .Каменский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dirty="0" smtClean="0"/>
              <a:t>Как и другие, он очень любил рисовать на своем лице особенно наскальные знаки.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dirty="0" smtClean="0"/>
              <a:t>Вообще футуристы шли на все, чтобы расшевелить, раздразнить публику. На своих выступлениях они привязывали рояль к потолку, а со сцены могли кинуть в зал графин с водой.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000" dirty="0" smtClean="0"/>
              <a:t> </a:t>
            </a:r>
            <a:r>
              <a:rPr lang="ru-RU" sz="3300" dirty="0"/>
              <a:t>Издавая новое искусство, они перемещали настоящее в будущее, разрушали границы между искусством и жизнью, между образом и бытом, ориентируясь на язык улицы, на рекламу, на плакат: вызов – во всём!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29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0192" y="1484784"/>
            <a:ext cx="2592288" cy="5832648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В. Маяковский</a:t>
            </a:r>
            <a:r>
              <a:rPr lang="ru-RU" sz="3400" b="1" dirty="0" smtClean="0"/>
              <a:t> </a:t>
            </a:r>
          </a:p>
          <a:p>
            <a:pPr marL="0" indent="0" algn="r">
              <a:buNone/>
            </a:pPr>
            <a:r>
              <a:rPr lang="ru-RU" sz="3400" dirty="0" smtClean="0"/>
              <a:t>Его нельзя не узнать! Бунтарь, игрок, «бесценных слов транжир и мот»! В десятые годы прошлого столетия его желтая кофта была не менее знаменита, чем маленькое черное платье Одри Хепберн в шестидесятые.</a:t>
            </a:r>
          </a:p>
          <a:p>
            <a:pPr marL="0" indent="0" algn="r">
              <a:buNone/>
            </a:pPr>
            <a:r>
              <a:rPr lang="ru-RU" sz="3400" dirty="0" smtClean="0"/>
              <a:t>Розовые пиджаки, клетчатые брюки и другие исключительно странные и яркие вещи.</a:t>
            </a:r>
          </a:p>
          <a:p>
            <a:pPr marL="0" indent="0" algn="r">
              <a:buNone/>
            </a:pPr>
            <a:r>
              <a:rPr lang="ru-RU" sz="3400" dirty="0" smtClean="0"/>
              <a:t>Носил морковку вместо галстука ,ну разве не гениально?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ru-RU" sz="3400" dirty="0" smtClean="0"/>
              <a:t>Но и этого ему было мало. Чтобы дополнить свой образ, он выбил себе зуб и побрился налысо!</a:t>
            </a:r>
            <a:endParaRPr lang="ru-RU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484784"/>
            <a:ext cx="28803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Д .</a:t>
            </a:r>
            <a:r>
              <a:rPr lang="ru-RU" b="1" dirty="0" smtClean="0">
                <a:solidFill>
                  <a:srgbClr val="C00000"/>
                </a:solidFill>
              </a:rPr>
              <a:t>Бурлюк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sz="1600" dirty="0" smtClean="0"/>
              <a:t>Маяковский в свой известной поэме(«Облако в штанах»)упомянул друга:</a:t>
            </a:r>
          </a:p>
          <a:p>
            <a:r>
              <a:rPr lang="ru-RU" sz="1600" dirty="0" smtClean="0"/>
              <a:t>Сквозь </a:t>
            </a:r>
            <a:r>
              <a:rPr lang="ru-RU" sz="1600" dirty="0"/>
              <a:t>свой</a:t>
            </a:r>
            <a:br>
              <a:rPr lang="ru-RU" sz="1600" dirty="0"/>
            </a:br>
            <a:r>
              <a:rPr lang="ru-RU" sz="1600" dirty="0"/>
              <a:t>до крика разодранный глаз</a:t>
            </a:r>
            <a:br>
              <a:rPr lang="ru-RU" sz="1600" dirty="0"/>
            </a:br>
            <a:r>
              <a:rPr lang="ru-RU" sz="1600" dirty="0"/>
              <a:t>лез, обезумев, Бурлюк.</a:t>
            </a:r>
            <a:br>
              <a:rPr lang="ru-RU" sz="1600" dirty="0"/>
            </a:br>
            <a:r>
              <a:rPr lang="ru-RU" sz="1600" dirty="0"/>
              <a:t>Почти окровавив исслезенные веки,</a:t>
            </a:r>
            <a:br>
              <a:rPr lang="ru-RU" sz="1600" dirty="0"/>
            </a:br>
            <a:r>
              <a:rPr lang="ru-RU" sz="1600" dirty="0"/>
              <a:t>вылез,</a:t>
            </a:r>
            <a:br>
              <a:rPr lang="ru-RU" sz="1600" dirty="0"/>
            </a:br>
            <a:r>
              <a:rPr lang="ru-RU" sz="1600" dirty="0"/>
              <a:t>встал,</a:t>
            </a:r>
            <a:br>
              <a:rPr lang="ru-RU" sz="1600" dirty="0"/>
            </a:br>
            <a:r>
              <a:rPr lang="ru-RU" sz="1600" dirty="0"/>
              <a:t>пошел</a:t>
            </a:r>
            <a:br>
              <a:rPr lang="ru-RU" sz="1600" dirty="0"/>
            </a:br>
            <a:r>
              <a:rPr lang="ru-RU" sz="1600" dirty="0"/>
              <a:t>и с нежностью, неожиданной в жирном человеке,</a:t>
            </a:r>
            <a:br>
              <a:rPr lang="ru-RU" sz="1600" dirty="0"/>
            </a:br>
            <a:r>
              <a:rPr lang="ru-RU" sz="1600" dirty="0"/>
              <a:t>взял и сказал:</a:t>
            </a:r>
            <a:br>
              <a:rPr lang="ru-RU" sz="1600" dirty="0"/>
            </a:br>
            <a:r>
              <a:rPr lang="ru-RU" sz="1600" dirty="0"/>
              <a:t>«Хорошо</a:t>
            </a:r>
            <a:r>
              <a:rPr lang="ru-RU" sz="1600" dirty="0" smtClean="0"/>
              <a:t>!»</a:t>
            </a:r>
            <a:endParaRPr lang="ru-RU" sz="1600" dirty="0"/>
          </a:p>
          <a:p>
            <a:r>
              <a:rPr lang="ru-RU" sz="1600" dirty="0" smtClean="0"/>
              <a:t>Интересно, что его многочисленные братья и сестры также принимали участие в движении.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80142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8"/>
            <a:ext cx="2987824" cy="4046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Футуризм в живописи: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88785"/>
            <a:ext cx="4829582" cy="3323699"/>
          </a:xfrm>
        </p:spPr>
      </p:pic>
      <p:sp>
        <p:nvSpPr>
          <p:cNvPr id="7" name="TextBox 6"/>
          <p:cNvSpPr txBox="1"/>
          <p:nvPr/>
        </p:nvSpPr>
        <p:spPr>
          <a:xfrm>
            <a:off x="6444208" y="609329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Джакомо Балла </a:t>
            </a:r>
          </a:p>
          <a:p>
            <a:r>
              <a:rPr lang="ru-RU" b="1" dirty="0" smtClean="0"/>
              <a:t>«Скорость мотоцикла»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04664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 понять, что ты смотришь на картину футуристов?</a:t>
            </a:r>
          </a:p>
          <a:p>
            <a:pPr algn="ctr"/>
            <a:r>
              <a:rPr lang="ru-RU" dirty="0" smtClean="0"/>
              <a:t>Она втягивает тебя в самый центр ,ты уже и не замечаешь, как находишься внутри нее. Тебя окружают и опутывают </a:t>
            </a:r>
            <a:r>
              <a:rPr lang="ru-RU" b="1" dirty="0" smtClean="0"/>
              <a:t>спирали</a:t>
            </a:r>
            <a:r>
              <a:rPr lang="ru-RU" dirty="0" smtClean="0"/>
              <a:t>. </a:t>
            </a:r>
            <a:r>
              <a:rPr lang="ru-RU" b="1" dirty="0" smtClean="0"/>
              <a:t>Зигзаги </a:t>
            </a:r>
            <a:r>
              <a:rPr lang="ru-RU" dirty="0" smtClean="0"/>
              <a:t>давят своей кривотой. Ведь это мир </a:t>
            </a:r>
            <a:r>
              <a:rPr lang="ru-RU" b="1" dirty="0" smtClean="0"/>
              <a:t>геометрии</a:t>
            </a:r>
            <a:r>
              <a:rPr lang="ru-RU" dirty="0" smtClean="0"/>
              <a:t> и </a:t>
            </a:r>
            <a:r>
              <a:rPr lang="ru-RU" b="1" dirty="0" smtClean="0"/>
              <a:t>повторяющихся форм</a:t>
            </a:r>
            <a:r>
              <a:rPr lang="ru-RU" dirty="0" smtClean="0"/>
              <a:t>. Страшно? Но это еще не все. Благодаря повторениям эти формы двигаются и наполнены такой </a:t>
            </a:r>
            <a:r>
              <a:rPr lang="ru-RU" b="1" dirty="0" smtClean="0"/>
              <a:t>мощью </a:t>
            </a:r>
            <a:r>
              <a:rPr lang="ru-RU" dirty="0" smtClean="0"/>
              <a:t>и </a:t>
            </a:r>
            <a:r>
              <a:rPr lang="ru-RU" b="1" dirty="0" smtClean="0"/>
              <a:t>энергией</a:t>
            </a:r>
            <a:r>
              <a:rPr lang="ru-RU" dirty="0" smtClean="0"/>
              <a:t> ,что тебе, обладателю человеческой силы, можно даже и не пытаться обогнать их.</a:t>
            </a:r>
          </a:p>
          <a:p>
            <a:pPr algn="ctr"/>
            <a:r>
              <a:rPr lang="ru-RU" dirty="0" smtClean="0"/>
              <a:t>И из последних сил, борясь  за остатки своей рациональности, ты задаешься вопросом: в конце-то концов, в чем же смысл всего нарисованного?</a:t>
            </a:r>
          </a:p>
          <a:p>
            <a:pPr algn="ctr"/>
            <a:r>
              <a:rPr lang="ru-RU" b="1" dirty="0" smtClean="0"/>
              <a:t>А смысла нет.</a:t>
            </a:r>
          </a:p>
          <a:p>
            <a:pPr algn="ctr"/>
            <a:r>
              <a:rPr lang="ru-RU" dirty="0" smtClean="0"/>
              <a:t>Автор изображает не предмет, а </a:t>
            </a:r>
            <a:r>
              <a:rPr lang="ru-RU" b="1" dirty="0" smtClean="0"/>
              <a:t>физическое явление</a:t>
            </a:r>
            <a:r>
              <a:rPr lang="ru-RU" dirty="0" smtClean="0"/>
              <a:t>, не идею, а </a:t>
            </a:r>
            <a:r>
              <a:rPr lang="ru-RU" b="1" dirty="0" smtClean="0"/>
              <a:t>процесс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3846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34" y="116632"/>
            <a:ext cx="8291264" cy="122413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Где футуризм?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9"/>
            <a:ext cx="3519196" cy="44552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31" y="1348747"/>
            <a:ext cx="3670941" cy="43911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53838"/>
            <a:ext cx="3672408" cy="28015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527" y="5669508"/>
            <a:ext cx="681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1</a:t>
            </a:r>
            <a:endParaRPr lang="ru-RU" sz="3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338038" y="34829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2</a:t>
            </a:r>
            <a:endParaRPr lang="ru-RU" sz="3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32440" y="564338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3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822359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1211</Words>
  <Application>Microsoft Office PowerPoint</Application>
  <PresentationFormat>Экран (4:3)</PresentationFormat>
  <Paragraphs>142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Тема Office</vt:lpstr>
      <vt:lpstr>знаешь</vt:lpstr>
      <vt:lpstr> Давно мечтал узнать о том, что такое футуризм? Это слово постоянно звучит в кругу твоего общения, а ты замолкаешь при нем? Маленький ребенок спросил у тебя его значение, а ты не смог дать достойного ответа? Выход есть! Начни это пособие прямо сейчас читать и сможешь в футуризме ты профи сразу стать!     </vt:lpstr>
      <vt:lpstr>«Мы разрушим музеи, библиотеки, учебные заведения всех типов, мы будем бороться против морализма, феминизма, против всякой оппортунистической или утилитарной трусости» </vt:lpstr>
      <vt:lpstr>Что за странные высказывания? </vt:lpstr>
      <vt:lpstr>Предыстория: </vt:lpstr>
      <vt:lpstr>Кто все эти люди?</vt:lpstr>
      <vt:lpstr>Кто всех имен назвать не смог, наказан текстом  с обилием строк! </vt:lpstr>
      <vt:lpstr>Футуризм в живописи:</vt:lpstr>
      <vt:lpstr>Где футуризм?</vt:lpstr>
      <vt:lpstr>Угадал, да ? Так это ж ерунда!  </vt:lpstr>
      <vt:lpstr>Футуризм в поэзии:  </vt:lpstr>
      <vt:lpstr>Реклама и лозунги в футуризме:</vt:lpstr>
      <vt:lpstr>Основные признаки футуризма:</vt:lpstr>
      <vt:lpstr>Выводы:  Футуризм в России связан с революционным настроением в обществе и стал одной из форм протеста. Футуризм визуален и интерактивен. Футуризм меняется вместе со временем.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знаешь</dc:title>
  <dc:creator>ПК</dc:creator>
  <cp:lastModifiedBy>Учитель</cp:lastModifiedBy>
  <cp:revision>139</cp:revision>
  <dcterms:created xsi:type="dcterms:W3CDTF">2017-01-17T18:58:11Z</dcterms:created>
  <dcterms:modified xsi:type="dcterms:W3CDTF">2018-01-26T17:23:57Z</dcterms:modified>
</cp:coreProperties>
</file>