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43064-82D6-4713-9D90-2645FE5F8C2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52060-77AA-426F-A0A8-F1CE36370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2060-77AA-426F-A0A8-F1CE36370D5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2060-77AA-426F-A0A8-F1CE36370D5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к Земле Санникова. </a:t>
            </a:r>
            <a:br>
              <a:rPr lang="ru-RU" dirty="0" smtClean="0"/>
            </a:br>
            <a:r>
              <a:rPr lang="ru-RU" dirty="0" smtClean="0"/>
              <a:t>28.10.2016. 1-й этап игры в 7 классе</a:t>
            </a:r>
            <a:endParaRPr lang="ru-RU" dirty="0"/>
          </a:p>
        </p:txBody>
      </p:sp>
      <p:pic>
        <p:nvPicPr>
          <p:cNvPr id="5" name="Содержимое 4" descr="thputeshestvie-na-severny-polus-POG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00200"/>
            <a:ext cx="8784975" cy="4997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Вопрос 9. Через </a:t>
            </a:r>
            <a:r>
              <a:rPr lang="ru-RU" sz="3600" u="sng" dirty="0" smtClean="0"/>
              <a:t>них</a:t>
            </a:r>
            <a:r>
              <a:rPr lang="ru-RU" sz="3600" dirty="0" smtClean="0"/>
              <a:t>, через эти глыбы льда и спрессованного снега, путешественникам приходилось перетаскивать нарты</a:t>
            </a:r>
            <a:endParaRPr lang="ru-RU" sz="3600" dirty="0"/>
          </a:p>
        </p:txBody>
      </p:sp>
      <p:pic>
        <p:nvPicPr>
          <p:cNvPr id="5" name="Содержимое 4" descr="gukov-0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14488"/>
            <a:ext cx="8136904" cy="5143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7728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Вопрос 10. Ископаемых животных Земли Санникова путешественники называли «живыми </a:t>
            </a:r>
            <a:r>
              <a:rPr lang="ru-RU" sz="3200" u="sng" dirty="0" smtClean="0"/>
              <a:t>…</a:t>
            </a:r>
            <a:r>
              <a:rPr lang="ru-RU" sz="3200" dirty="0" smtClean="0"/>
              <a:t> »</a:t>
            </a:r>
            <a:endParaRPr lang="ru-RU" sz="3200" dirty="0"/>
          </a:p>
        </p:txBody>
      </p:sp>
      <p:pic>
        <p:nvPicPr>
          <p:cNvPr id="4" name="Содержимое 3" descr="1434605775_lqslzm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261" y="1916113"/>
            <a:ext cx="7201477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Вопрос 11. Минуя какие острова летели на север белые гуси, гаги, утки, кулики, щеглы и прочие птицы, питающиеся растениями или мелкими животными, живущими за счёт растений?   </a:t>
            </a:r>
            <a:endParaRPr lang="ru-RU" sz="2800" dirty="0"/>
          </a:p>
        </p:txBody>
      </p:sp>
      <p:pic>
        <p:nvPicPr>
          <p:cNvPr id="4" name="Содержимое 3" descr="446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8208912" cy="4463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Вельбот</a:t>
            </a:r>
          </a:p>
          <a:p>
            <a:r>
              <a:rPr lang="ru-RU" dirty="0" smtClean="0"/>
              <a:t>2. </a:t>
            </a:r>
            <a:r>
              <a:rPr lang="ru-RU" b="1" dirty="0" smtClean="0"/>
              <a:t>Матвей Иванович Горюнов</a:t>
            </a:r>
          </a:p>
          <a:p>
            <a:r>
              <a:rPr lang="ru-RU" dirty="0" smtClean="0"/>
              <a:t>3. </a:t>
            </a:r>
            <a:r>
              <a:rPr lang="ru-RU" b="1" dirty="0" smtClean="0"/>
              <a:t>Алеуты</a:t>
            </a:r>
          </a:p>
          <a:p>
            <a:r>
              <a:rPr lang="ru-RU" dirty="0" smtClean="0"/>
              <a:t>4. </a:t>
            </a:r>
            <a:r>
              <a:rPr lang="ru-RU" b="1" dirty="0" smtClean="0"/>
              <a:t>Бивни мамонтов</a:t>
            </a:r>
          </a:p>
          <a:p>
            <a:r>
              <a:rPr lang="ru-RU" dirty="0" smtClean="0"/>
              <a:t>5. </a:t>
            </a:r>
            <a:r>
              <a:rPr lang="ru-RU" b="1" dirty="0" smtClean="0"/>
              <a:t>Железо, металл</a:t>
            </a:r>
          </a:p>
          <a:p>
            <a:r>
              <a:rPr lang="ru-RU" dirty="0" smtClean="0"/>
              <a:t>6. </a:t>
            </a:r>
            <a:r>
              <a:rPr lang="ru-RU" b="1" dirty="0" err="1" smtClean="0"/>
              <a:t>Кигилях</a:t>
            </a:r>
            <a:endParaRPr lang="ru-RU" b="1" dirty="0" smtClean="0"/>
          </a:p>
          <a:p>
            <a:r>
              <a:rPr lang="ru-RU" dirty="0" smtClean="0"/>
              <a:t>7. </a:t>
            </a:r>
            <a:r>
              <a:rPr lang="ru-RU" b="1" dirty="0" smtClean="0"/>
              <a:t>80 </a:t>
            </a:r>
            <a:r>
              <a:rPr lang="ru-RU" dirty="0" smtClean="0"/>
              <a:t>собак</a:t>
            </a:r>
          </a:p>
          <a:p>
            <a:r>
              <a:rPr lang="ru-RU" dirty="0" smtClean="0"/>
              <a:t>8. </a:t>
            </a:r>
            <a:r>
              <a:rPr lang="ru-RU" b="1" dirty="0" smtClean="0"/>
              <a:t>Рог</a:t>
            </a:r>
            <a:r>
              <a:rPr lang="ru-RU" dirty="0" smtClean="0"/>
              <a:t> шерстистого носорога и </a:t>
            </a:r>
            <a:r>
              <a:rPr lang="ru-RU" b="1" dirty="0" smtClean="0"/>
              <a:t>коготь</a:t>
            </a:r>
            <a:r>
              <a:rPr lang="ru-RU" dirty="0" smtClean="0"/>
              <a:t> двуглавого орла</a:t>
            </a:r>
          </a:p>
          <a:p>
            <a:r>
              <a:rPr lang="ru-RU" dirty="0" smtClean="0"/>
              <a:t>9. </a:t>
            </a:r>
            <a:r>
              <a:rPr lang="ru-RU" b="1" dirty="0" smtClean="0"/>
              <a:t>Торосы</a:t>
            </a:r>
          </a:p>
          <a:p>
            <a:r>
              <a:rPr lang="ru-RU" dirty="0" smtClean="0"/>
              <a:t>10. </a:t>
            </a:r>
            <a:r>
              <a:rPr lang="ru-RU" b="1" dirty="0" smtClean="0"/>
              <a:t>«…окаменелостями»</a:t>
            </a:r>
          </a:p>
          <a:p>
            <a:r>
              <a:rPr lang="ru-RU" dirty="0" smtClean="0"/>
              <a:t>11. </a:t>
            </a:r>
            <a:r>
              <a:rPr lang="ru-RU" b="1" dirty="0" smtClean="0"/>
              <a:t>Новосибирские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Вопрос 1. Как называется это лёгкое гребное судно с одинаковыми остроконечными носом и кормой, которое, поставленное на нарты, было снаряжено для спасения барона </a:t>
            </a:r>
            <a:r>
              <a:rPr lang="ru-RU" sz="2400" dirty="0" err="1" smtClean="0"/>
              <a:t>Толля</a:t>
            </a:r>
            <a:r>
              <a:rPr lang="ru-RU" sz="2400" dirty="0" smtClean="0"/>
              <a:t> и его спутников?  </a:t>
            </a:r>
            <a:endParaRPr lang="ru-RU" sz="2400" dirty="0"/>
          </a:p>
        </p:txBody>
      </p:sp>
      <p:pic>
        <p:nvPicPr>
          <p:cNvPr id="6" name="Содержимое 5" descr="velboot_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8712967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Вопрос 2. Как звали молодого человека, который выкрикнул из зала: «А всё-таки она существует!»</a:t>
            </a:r>
            <a:endParaRPr lang="ru-RU" sz="3600" dirty="0"/>
          </a:p>
        </p:txBody>
      </p:sp>
      <p:pic>
        <p:nvPicPr>
          <p:cNvPr id="6" name="Содержимое 5" descr="4556433653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2060848"/>
            <a:ext cx="828092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Вопрос 3. Какой народ, живший на острове </a:t>
            </a:r>
            <a:r>
              <a:rPr lang="ru-RU" sz="3200" dirty="0" err="1" smtClean="0"/>
              <a:t>Кадьяк</a:t>
            </a:r>
            <a:r>
              <a:rPr lang="ru-RU" sz="3200" dirty="0" smtClean="0"/>
              <a:t> (на одном из фото), являлся ближайшим родственником </a:t>
            </a:r>
            <a:r>
              <a:rPr lang="ru-RU" sz="3200" dirty="0" err="1" smtClean="0"/>
              <a:t>онкилонов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pic>
        <p:nvPicPr>
          <p:cNvPr id="5" name="Содержимое 4" descr="45b59bd4d1ededc7bfb058712ebe60b2_Generic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5256584" cy="4176464"/>
          </a:xfrm>
        </p:spPr>
      </p:pic>
      <p:pic>
        <p:nvPicPr>
          <p:cNvPr id="6" name="Содержимое 5" descr="aleuty_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868144" y="1916832"/>
            <a:ext cx="29523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Вопрос 4. За </a:t>
            </a:r>
            <a:r>
              <a:rPr lang="ru-RU" sz="2400" u="sng" dirty="0" smtClean="0"/>
              <a:t>ними</a:t>
            </a:r>
            <a:r>
              <a:rPr lang="ru-RU" sz="2400" dirty="0" smtClean="0"/>
              <a:t> каждый год весной, когда дни становятся длинными, но лёд ещё крепок отравлялись на Новосибирские острова промышленники.  </a:t>
            </a:r>
            <a:endParaRPr lang="ru-RU" sz="2400" dirty="0"/>
          </a:p>
        </p:txBody>
      </p:sp>
      <p:pic>
        <p:nvPicPr>
          <p:cNvPr id="4" name="Содержимое 3" descr="rechnyie_ldy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568952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Вопрос 5. </a:t>
            </a:r>
            <a:r>
              <a:rPr lang="ru-RU" sz="3200" u="sng" dirty="0" smtClean="0"/>
              <a:t>Его</a:t>
            </a:r>
            <a:r>
              <a:rPr lang="ru-RU" sz="3200" dirty="0" smtClean="0"/>
              <a:t> не использовали для изготовления орудий «люди каменного века» </a:t>
            </a:r>
            <a:r>
              <a:rPr lang="ru-RU" sz="3200" dirty="0" err="1" smtClean="0"/>
              <a:t>онкилоны</a:t>
            </a:r>
            <a:r>
              <a:rPr lang="ru-RU" sz="3200" dirty="0" smtClean="0"/>
              <a:t>.   </a:t>
            </a:r>
            <a:endParaRPr lang="ru-RU" sz="3200" dirty="0"/>
          </a:p>
        </p:txBody>
      </p:sp>
      <p:pic>
        <p:nvPicPr>
          <p:cNvPr id="4" name="Содержимое 3" descr="5_5_chelyusti_olenej_i_sobak_staraya_gav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640960" cy="5040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Вопрос 6. Эта горная группа получила своё название благодаря столбам причудливой формы, напоминавших промышленникам фигуры окаменевших людей  </a:t>
            </a:r>
            <a:endParaRPr lang="ru-RU" sz="2400" dirty="0"/>
          </a:p>
        </p:txBody>
      </p:sp>
      <p:pic>
        <p:nvPicPr>
          <p:cNvPr id="5" name="Содержимое 4" descr="f63fe8c528e9337dccc3698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4248472" cy="4464496"/>
          </a:xfrm>
        </p:spPr>
      </p:pic>
      <p:pic>
        <p:nvPicPr>
          <p:cNvPr id="6" name="Содержимое 5" descr="393d61a6ccdf4e92f11b234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60032" y="2060848"/>
            <a:ext cx="3960440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Вопрос 7. </a:t>
            </a:r>
            <a:r>
              <a:rPr lang="ru-RU" sz="3600" u="sng" dirty="0" smtClean="0"/>
              <a:t>Столько</a:t>
            </a:r>
            <a:r>
              <a:rPr lang="ru-RU" sz="3600" dirty="0" smtClean="0"/>
              <a:t> «исполнителей» участвовало в </a:t>
            </a:r>
            <a:r>
              <a:rPr lang="ru-RU" sz="3600" dirty="0" smtClean="0"/>
              <a:t>«концерте» </a:t>
            </a:r>
            <a:r>
              <a:rPr lang="ru-RU" sz="3600" dirty="0" smtClean="0"/>
              <a:t>в честь трёх медведей, подобравшихся к экспедиции</a:t>
            </a:r>
            <a:endParaRPr lang="ru-RU" sz="3600" dirty="0"/>
          </a:p>
        </p:txBody>
      </p:sp>
      <p:pic>
        <p:nvPicPr>
          <p:cNvPr id="6" name="Содержимое 5" descr="slovn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344816" cy="5157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28357441_vlcsnap-2012-02-04-13h50m05s6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4182616" cy="295232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Вопрос 8. </a:t>
            </a:r>
            <a:r>
              <a:rPr lang="ru-RU" sz="2400" u="sng" dirty="0" smtClean="0"/>
              <a:t>Это</a:t>
            </a:r>
            <a:r>
              <a:rPr lang="ru-RU" sz="2400" dirty="0" smtClean="0"/>
              <a:t> странное тяжёлое плоское полено с </a:t>
            </a:r>
            <a:r>
              <a:rPr lang="ru-RU" sz="2400" dirty="0" err="1" smtClean="0"/>
              <a:t>мелкоребристой</a:t>
            </a:r>
            <a:r>
              <a:rPr lang="ru-RU" sz="2400" dirty="0" smtClean="0"/>
              <a:t> поверхностью, слегка изогнутое и с одним острым концом нашёл Никифоров среди дров в поварне </a:t>
            </a:r>
            <a:br>
              <a:rPr lang="ru-RU" sz="2400" dirty="0" smtClean="0"/>
            </a:br>
            <a:r>
              <a:rPr lang="ru-RU" sz="2400" dirty="0" smtClean="0"/>
              <a:t>(два слова – два </a:t>
            </a:r>
            <a:r>
              <a:rPr lang="ru-RU" sz="2400" dirty="0" smtClean="0"/>
              <a:t>ответа)</a:t>
            </a:r>
            <a:endParaRPr lang="ru-RU" sz="2400" u="sng" dirty="0"/>
          </a:p>
        </p:txBody>
      </p:sp>
      <p:pic>
        <p:nvPicPr>
          <p:cNvPr id="9" name="Содержимое 8" descr="origin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6872"/>
            <a:ext cx="4172272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298</Words>
  <Application>Microsoft Office PowerPoint</Application>
  <PresentationFormat>Экран (4:3)</PresentationFormat>
  <Paragraphs>26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Путешествие к Земле Санникова.  28.10.2016. 1-й этап игры в 7 классе</vt:lpstr>
      <vt:lpstr>Вопрос 1. Как называется это лёгкое гребное судно с одинаковыми остроконечными носом и кормой, которое, поставленное на нарты, было снаряжено для спасения барона Толля и его спутников?  </vt:lpstr>
      <vt:lpstr>Вопрос 2. Как звали молодого человека, который выкрикнул из зала: «А всё-таки она существует!»</vt:lpstr>
      <vt:lpstr>Вопрос 3. Какой народ, живший на острове Кадьяк (на одном из фото), являлся ближайшим родственником онкилонов?</vt:lpstr>
      <vt:lpstr>Вопрос 4. За ними каждый год весной, когда дни становятся длинными, но лёд ещё крепок отравлялись на Новосибирские острова промышленники.  </vt:lpstr>
      <vt:lpstr>Вопрос 5. Его не использовали для изготовления орудий «люди каменного века» онкилоны.   </vt:lpstr>
      <vt:lpstr>Вопрос 6. Эта горная группа получила своё название благодаря столбам причудливой формы, напоминавших промышленникам фигуры окаменевших людей  </vt:lpstr>
      <vt:lpstr>Вопрос 7. Столько «исполнителей» участвовало в «концерте» в честь трёх медведей, подобравшихся к экспедиции</vt:lpstr>
      <vt:lpstr>Вопрос 8. Это странное тяжёлое плоское полено с мелкоребристой поверхностью, слегка изогнутое и с одним острым концом нашёл Никифоров среди дров в поварне  (два слова – два ответа)</vt:lpstr>
      <vt:lpstr>Вопрос 9. Через них, через эти глыбы льда и спрессованного снега, путешественникам приходилось перетаскивать нарты</vt:lpstr>
      <vt:lpstr>Вопрос 10. Ископаемых животных Земли Санникова путешественники называли «живыми … »</vt:lpstr>
      <vt:lpstr>Вопрос 11. Минуя какие острова летели на север белые гуси, гаги, утки, кулики, щеглы и прочие птицы, питающиеся растениями или мелкими животными, живущими за счёт растений?   </vt:lpstr>
      <vt:lpstr>Ответы на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Советский человек и «Дракон»</dc:title>
  <dc:creator>Екатерина</dc:creator>
  <cp:lastModifiedBy>ТТТ</cp:lastModifiedBy>
  <cp:revision>92</cp:revision>
  <dcterms:modified xsi:type="dcterms:W3CDTF">2016-10-28T14:53:29Z</dcterms:modified>
</cp:coreProperties>
</file>